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a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b.xml" ContentType="application/vnd.openxmlformats-officedocument.presentationml.slide+xml"/>
  <Override PartName="/ppt/notesSlides/notesSlidea.xml" ContentType="application/vnd.openxmlformats-officedocument.presentationml.notesSlide+xml"/>
  <Override PartName="/ppt/slides/slidec.xml" ContentType="application/vnd.openxmlformats-officedocument.presentationml.slide+xml"/>
  <Override PartName="/ppt/notesSlides/notesSlideb.xml" ContentType="application/vnd.openxmlformats-officedocument.presentationml.notesSlide+xml"/>
  <Override PartName="/ppt/slides/slided.xml" ContentType="application/vnd.openxmlformats-officedocument.presentationml.slide+xml"/>
  <Override PartName="/ppt/notesSlides/notesSlidec.xml" ContentType="application/vnd.openxmlformats-officedocument.presentationml.notesSlide+xml"/>
  <Override PartName="/ppt/slides/slidee.xml" ContentType="application/vnd.openxmlformats-officedocument.presentationml.slide+xml"/>
  <Override PartName="/ppt/notesSlides/notesSlided.xml" ContentType="application/vnd.openxmlformats-officedocument.presentationml.notesSlide+xml"/>
  <Override PartName="/ppt/slides/slidef.xml" ContentType="application/vnd.openxmlformats-officedocument.presentationml.slide+xml"/>
  <Override PartName="/ppt/notesSlides/notesSlidee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f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  <p:sldId id="265" r:id="RelId8"/>
    <p:sldId id="266" r:id="RelId9"/>
    <p:sldId id="267" r:id="RelId10"/>
    <p:sldId id="268" r:id="RelId11"/>
    <p:sldId id="269" r:id="RelId12"/>
    <p:sldId id="270" r:id="RelId13"/>
    <p:sldId id="271" r:id="RelId14"/>
    <p:sldId id="272" r:id="RelId15"/>
    <p:sldId id="273" r:id="RelId16"/>
    <p:sldId id="274" r:id="RelId17"/>
    <p:sldId id="275" r:id="Rel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Relationship Type="http://schemas.openxmlformats.org/officeDocument/2006/relationships/slide" Target="/ppt/slides/slidea.xml" Id="RelId8" /><Relationship Type="http://schemas.openxmlformats.org/officeDocument/2006/relationships/slide" Target="/ppt/slides/slideb.xml" Id="RelId9" /><Relationship Type="http://schemas.openxmlformats.org/officeDocument/2006/relationships/slide" Target="/ppt/slides/slidec.xml" Id="RelId10" /><Relationship Type="http://schemas.openxmlformats.org/officeDocument/2006/relationships/slide" Target="/ppt/slides/slided.xml" Id="RelId11" /><Relationship Type="http://schemas.openxmlformats.org/officeDocument/2006/relationships/slide" Target="/ppt/slides/slidee.xml" Id="RelId12" /><Relationship Type="http://schemas.openxmlformats.org/officeDocument/2006/relationships/slide" Target="/ppt/slides/slidef.xml" Id="RelId13" /><Relationship Type="http://schemas.openxmlformats.org/officeDocument/2006/relationships/slide" Target="/ppt/slides/slide10.xml" Id="RelId14" /><Relationship Type="http://schemas.openxmlformats.org/officeDocument/2006/relationships/slide" Target="/ppt/slides/slide11.xml" Id="RelId15" /><Relationship Type="http://schemas.openxmlformats.org/officeDocument/2006/relationships/slide" Target="/ppt/slides/slide12.xml" Id="RelId16" /><Relationship Type="http://schemas.openxmlformats.org/officeDocument/2006/relationships/slide" Target="/ppt/slides/slide13.xml" Id="RelId17" /><Relationship Type="http://schemas.openxmlformats.org/officeDocument/2006/relationships/slide" Target="/ppt/slides/slide14.xml" Id="RelId18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multiRowCard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📈 Temperature Trend Over Time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🧊 Monthly Humidity Pattern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filledMap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Pressure (hPa)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Wind Speed (km/h)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10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🔥Hottest Average Temperature by Cities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❄️ Coldest Average Temperature by Cities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1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Wind Direction By City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1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Monthly Average Wind Speeds Across Cities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1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Wind Speed vs. Air Pressure – Scatter Plot for Selected City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multiRowCard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Pressure (hPa)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Wind Speed (km/h)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🧊 Humidity Variation Across Cities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🕓 Hourly Weather Frequency (e.g., Clear, Rainy)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multiRowCard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Pressure (hPa)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Wind Speed (km/h)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Each City Avg Temprature by Latitude and Longitute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Top 10 Countries by Number of Cities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Scatter Plot of Latitude Distribution by Continent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 Chart – Temperature Trends with Extremes Highlighted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9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Heatmap – Humidity Variation Across Cities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a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Time-Series Chart — Wind Speed vs. Air Pressure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b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Temperature_Trends Over Time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c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Hourly Distribution of Weather Conditions (Heatmap)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d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Daily Wind Speed Pattern (Radial Chart)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Temperature Comparison Between Two Cities Over Time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advancedSlicerVisual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f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Temperature Range Across Cities by Country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29accf32-7c95-4784-bb2b-0e4242846b70?pbi_source=PowerPoint" TargetMode="External" Id="coverSlideHpLink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notesSlide" Target="/ppt/notesSlides/notesSlidef.xml" Id="Rbc677eeeb6284e3b" /><Relationship Type="http://schemas.openxmlformats.org/officeDocument/2006/relationships/slideLayout" Target="/ppt/slideLayouts/slideLayout8.xml" Id="R38a05725119e42df" /><Relationship Type="http://schemas.openxmlformats.org/officeDocument/2006/relationships/hyperlink" Target="https://app.powerbi.com/groups/me/reports/29accf32-7c95-4784-bb2b-0e4242846b70/?pbi_source=PowerPoint" TargetMode="External" Id="RelId14" /><Relationship Type="http://schemas.openxmlformats.org/officeDocument/2006/relationships/image" Target="/ppt/media/image12.png" Id="imgId90840133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notesSlide" Target="/ppt/notesSlides/notesSlide10.xml" Id="Rfa56238846144337" /><Relationship Type="http://schemas.openxmlformats.org/officeDocument/2006/relationships/slideLayout" Target="/ppt/slideLayouts/slideLayout8.xml" Id="R812a779108164c3b" /><Relationship Type="http://schemas.openxmlformats.org/officeDocument/2006/relationships/hyperlink" Target="https://app.powerbi.com/groups/me/reports/29accf32-7c95-4784-bb2b-0e4242846b70/?pbi_source=PowerPoint" TargetMode="External" Id="RelId15" /><Relationship Type="http://schemas.openxmlformats.org/officeDocument/2006/relationships/image" Target="/ppt/media/image13.png" Id="imgId9084013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notesSlide" Target="/ppt/notesSlides/notesSlide11.xml" Id="R07b2233d3b01432d" /><Relationship Type="http://schemas.openxmlformats.org/officeDocument/2006/relationships/slideLayout" Target="/ppt/slideLayouts/slideLayout8.xml" Id="Rc78c0b2ffc8d4d64" /><Relationship Type="http://schemas.openxmlformats.org/officeDocument/2006/relationships/hyperlink" Target="https://app.powerbi.com/groups/me/reports/29accf32-7c95-4784-bb2b-0e4242846b70/?pbi_source=PowerPoint" TargetMode="External" Id="RelId16" /><Relationship Type="http://schemas.openxmlformats.org/officeDocument/2006/relationships/image" Target="/ppt/media/image14.png" Id="imgId90840135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notesSlide" Target="/ppt/notesSlides/notesSlide12.xml" Id="R16ba348fd3b8407f" /><Relationship Type="http://schemas.openxmlformats.org/officeDocument/2006/relationships/slideLayout" Target="/ppt/slideLayouts/slideLayout8.xml" Id="R4a4f25a6b99c445f" /><Relationship Type="http://schemas.openxmlformats.org/officeDocument/2006/relationships/hyperlink" Target="https://app.powerbi.com/groups/me/reports/29accf32-7c95-4784-bb2b-0e4242846b70/?pbi_source=PowerPoint" TargetMode="External" Id="RelId17" /><Relationship Type="http://schemas.openxmlformats.org/officeDocument/2006/relationships/image" Target="/ppt/media/image15.png" Id="imgId90840136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notesSlide" Target="/ppt/notesSlides/notesSlide13.xml" Id="Ra439469a360749b4" /><Relationship Type="http://schemas.openxmlformats.org/officeDocument/2006/relationships/slideLayout" Target="/ppt/slideLayouts/slideLayout8.xml" Id="R9b43bdd97af94a7d" /><Relationship Type="http://schemas.openxmlformats.org/officeDocument/2006/relationships/hyperlink" Target="https://app.powerbi.com/groups/me/reports/29accf32-7c95-4784-bb2b-0e4242846b70/?pbi_source=PowerPoint" TargetMode="External" Id="RelId18" /><Relationship Type="http://schemas.openxmlformats.org/officeDocument/2006/relationships/image" Target="/ppt/media/image16.png" Id="imgId90840137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421038524b024f01" /><Relationship Type="http://schemas.openxmlformats.org/officeDocument/2006/relationships/slideLayout" Target="/ppt/slideLayouts/slideLayout8.xml" Id="Rc304749008b54903" /><Relationship Type="http://schemas.openxmlformats.org/officeDocument/2006/relationships/hyperlink" Target="https://app.powerbi.com/groups/me/reports/29accf32-7c95-4784-bb2b-0e4242846b70/?pbi_source=PowerPoint" TargetMode="External" Id="RelId0" /><Relationship Type="http://schemas.openxmlformats.org/officeDocument/2006/relationships/image" Target="/ppt/media/image4.png" Id="imgId90840119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5c1e688d7f984b30" /><Relationship Type="http://schemas.openxmlformats.org/officeDocument/2006/relationships/slideLayout" Target="/ppt/slideLayouts/slideLayout8.xml" Id="Ra30e4b2fc5644649" /><Relationship Type="http://schemas.openxmlformats.org/officeDocument/2006/relationships/hyperlink" Target="https://app.powerbi.com/groups/me/reports/29accf32-7c95-4784-bb2b-0e4242846b70/?pbi_source=PowerPoint" TargetMode="External" Id="RelId1" /><Relationship Type="http://schemas.openxmlformats.org/officeDocument/2006/relationships/image" Target="/ppt/media/image5.png" Id="imgId90840120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b0d1acb896344071" /><Relationship Type="http://schemas.openxmlformats.org/officeDocument/2006/relationships/slideLayout" Target="/ppt/slideLayouts/slideLayout8.xml" Id="R0434aa1964c74d8d" /><Relationship Type="http://schemas.openxmlformats.org/officeDocument/2006/relationships/hyperlink" Target="https://app.powerbi.com/groups/me/reports/29accf32-7c95-4784-bb2b-0e4242846b70/?pbi_source=PowerPoint" TargetMode="External" Id="RelId2" /><Relationship Type="http://schemas.openxmlformats.org/officeDocument/2006/relationships/image" Target="/ppt/media/image6.png" Id="imgId9084012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d6f44c64f8fe4331" /><Relationship Type="http://schemas.openxmlformats.org/officeDocument/2006/relationships/slideLayout" Target="/ppt/slideLayouts/slideLayout8.xml" Id="R50b18b3baf054a01" /><Relationship Type="http://schemas.openxmlformats.org/officeDocument/2006/relationships/hyperlink" Target="https://app.powerbi.com/groups/me/reports/29accf32-7c95-4784-bb2b-0e4242846b70/?pbi_source=PowerPoint" TargetMode="External" Id="RelId3" /><Relationship Type="http://schemas.openxmlformats.org/officeDocument/2006/relationships/image" Target="/ppt/media/image7.png" Id="imgId9084012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f764b5aa21284ae3" /><Relationship Type="http://schemas.openxmlformats.org/officeDocument/2006/relationships/slideLayout" Target="/ppt/slideLayouts/slideLayout8.xml" Id="R1c1b903da3bf4647" /><Relationship Type="http://schemas.openxmlformats.org/officeDocument/2006/relationships/hyperlink" Target="https://app.powerbi.com/groups/me/reports/29accf32-7c95-4784-bb2b-0e4242846b70/?pbi_source=PowerPoint" TargetMode="External" Id="RelId4" /><Relationship Type="http://schemas.openxmlformats.org/officeDocument/2006/relationships/image" Target="/ppt/media/image8.png" Id="imgId9084012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412db325335f4b6a" /><Relationship Type="http://schemas.openxmlformats.org/officeDocument/2006/relationships/slideLayout" Target="/ppt/slideLayouts/slideLayout8.xml" Id="R974b13e40e714b61" /><Relationship Type="http://schemas.openxmlformats.org/officeDocument/2006/relationships/hyperlink" Target="https://app.powerbi.com/groups/me/reports/29accf32-7c95-4784-bb2b-0e4242846b70/?pbi_source=PowerPoint" TargetMode="External" Id="RelId5" /><Relationship Type="http://schemas.openxmlformats.org/officeDocument/2006/relationships/image" Target="/ppt/media/image9.png" Id="imgId9084012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c8fd337301484370" /><Relationship Type="http://schemas.openxmlformats.org/officeDocument/2006/relationships/slideLayout" Target="/ppt/slideLayouts/slideLayout8.xml" Id="Rf460e0b323c24756" /><Relationship Type="http://schemas.openxmlformats.org/officeDocument/2006/relationships/hyperlink" Target="https://app.powerbi.com/groups/me/reports/29accf32-7c95-4784-bb2b-0e4242846b70/?pbi_source=PowerPoint" TargetMode="External" Id="RelId6" /><Relationship Type="http://schemas.openxmlformats.org/officeDocument/2006/relationships/image" Target="/ppt/media/imagea.png" Id="imgId90840125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f398f8113fd94fd8" /><Relationship Type="http://schemas.openxmlformats.org/officeDocument/2006/relationships/slideLayout" Target="/ppt/slideLayouts/slideLayout8.xml" Id="Re2a98d0ed0054c91" /><Relationship Type="http://schemas.openxmlformats.org/officeDocument/2006/relationships/hyperlink" Target="https://app.powerbi.com/groups/me/reports/29accf32-7c95-4784-bb2b-0e4242846b70/?pbi_source=PowerPoint" TargetMode="External" Id="RelId7" /><Relationship Type="http://schemas.openxmlformats.org/officeDocument/2006/relationships/image" Target="/ppt/media/imageb.png" Id="imgId90840126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notesSlide" Target="/ppt/notesSlides/notesSlide9.xml" Id="R6b7d3ef09ec8410c" /><Relationship Type="http://schemas.openxmlformats.org/officeDocument/2006/relationships/slideLayout" Target="/ppt/slideLayouts/slideLayout8.xml" Id="R6b93550b94064357" /><Relationship Type="http://schemas.openxmlformats.org/officeDocument/2006/relationships/hyperlink" Target="https://app.powerbi.com/groups/me/reports/29accf32-7c95-4784-bb2b-0e4242846b70/?pbi_source=PowerPoint" TargetMode="External" Id="RelId8" /><Relationship Type="http://schemas.openxmlformats.org/officeDocument/2006/relationships/image" Target="/ppt/media/imagec.png" Id="imgId90840127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notesSlide" Target="/ppt/notesSlides/notesSlidea.xml" Id="R18400c4421c14b73" /><Relationship Type="http://schemas.openxmlformats.org/officeDocument/2006/relationships/slideLayout" Target="/ppt/slideLayouts/slideLayout8.xml" Id="Re014e66d738f4186" /><Relationship Type="http://schemas.openxmlformats.org/officeDocument/2006/relationships/hyperlink" Target="https://app.powerbi.com/groups/me/reports/29accf32-7c95-4784-bb2b-0e4242846b70/?pbi_source=PowerPoint" TargetMode="External" Id="RelId9" /><Relationship Type="http://schemas.openxmlformats.org/officeDocument/2006/relationships/image" Target="/ppt/media/imaged.png" Id="imgId90840128" /></Relationships>
</file>

<file path=ppt/slides/_rels/slidec.xml.rels>&#65279;<?xml version="1.0" encoding="utf-8"?><Relationships xmlns="http://schemas.openxmlformats.org/package/2006/relationships"><Relationship Type="http://schemas.openxmlformats.org/officeDocument/2006/relationships/notesSlide" Target="/ppt/notesSlides/notesSlideb.xml" Id="R170a7afd05e54de1" /><Relationship Type="http://schemas.openxmlformats.org/officeDocument/2006/relationships/slideLayout" Target="/ppt/slideLayouts/slideLayout8.xml" Id="R9b55d2627c8f48ca" /><Relationship Type="http://schemas.openxmlformats.org/officeDocument/2006/relationships/hyperlink" Target="https://app.powerbi.com/groups/me/reports/29accf32-7c95-4784-bb2b-0e4242846b70/?pbi_source=PowerPoint" TargetMode="External" Id="RelId10" /><Relationship Type="http://schemas.openxmlformats.org/officeDocument/2006/relationships/image" Target="/ppt/media/imagee.png" Id="imgId90840129" /></Relationships>
</file>

<file path=ppt/slides/_rels/slided.xml.rels>&#65279;<?xml version="1.0" encoding="utf-8"?><Relationships xmlns="http://schemas.openxmlformats.org/package/2006/relationships"><Relationship Type="http://schemas.openxmlformats.org/officeDocument/2006/relationships/notesSlide" Target="/ppt/notesSlides/notesSlidec.xml" Id="R16a4afbf5c0044b0" /><Relationship Type="http://schemas.openxmlformats.org/officeDocument/2006/relationships/slideLayout" Target="/ppt/slideLayouts/slideLayout8.xml" Id="R079444923753427d" /><Relationship Type="http://schemas.openxmlformats.org/officeDocument/2006/relationships/hyperlink" Target="https://app.powerbi.com/groups/me/reports/29accf32-7c95-4784-bb2b-0e4242846b70/?pbi_source=PowerPoint" TargetMode="External" Id="RelId11" /><Relationship Type="http://schemas.openxmlformats.org/officeDocument/2006/relationships/image" Target="/ppt/media/imagef.png" Id="imgId90840130" /></Relationships>
</file>

<file path=ppt/slides/_rels/slidee.xml.rels>&#65279;<?xml version="1.0" encoding="utf-8"?><Relationships xmlns="http://schemas.openxmlformats.org/package/2006/relationships"><Relationship Type="http://schemas.openxmlformats.org/officeDocument/2006/relationships/notesSlide" Target="/ppt/notesSlides/notesSlided.xml" Id="R60768174b2e54470" /><Relationship Type="http://schemas.openxmlformats.org/officeDocument/2006/relationships/slideLayout" Target="/ppt/slideLayouts/slideLayout8.xml" Id="R053ed46967f74017" /><Relationship Type="http://schemas.openxmlformats.org/officeDocument/2006/relationships/hyperlink" Target="https://app.powerbi.com/groups/me/reports/29accf32-7c95-4784-bb2b-0e4242846b70/?pbi_source=PowerPoint" TargetMode="External" Id="RelId12" /><Relationship Type="http://schemas.openxmlformats.org/officeDocument/2006/relationships/image" Target="/ppt/media/image10.png" Id="imgId90840131" /></Relationships>
</file>

<file path=ppt/slides/_rels/slidef.xml.rels>&#65279;<?xml version="1.0" encoding="utf-8"?><Relationships xmlns="http://schemas.openxmlformats.org/package/2006/relationships"><Relationship Type="http://schemas.openxmlformats.org/officeDocument/2006/relationships/notesSlide" Target="/ppt/notesSlides/notesSlidee.xml" Id="Rd1f172602f054b96" /><Relationship Type="http://schemas.openxmlformats.org/officeDocument/2006/relationships/slideLayout" Target="/ppt/slideLayouts/slideLayout8.xml" Id="R7fdcab9ba9fa4edd" /><Relationship Type="http://schemas.openxmlformats.org/officeDocument/2006/relationships/hyperlink" Target="https://app.powerbi.com/groups/me/reports/29accf32-7c95-4784-bb2b-0e4242846b70/?pbi_source=PowerPoint" TargetMode="External" Id="RelId13" /><Relationship Type="http://schemas.openxmlformats.org/officeDocument/2006/relationships/image" Target="/ppt/media/image11.png" Id="imgId90840132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Weather_Analysis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5/19/2025 7:40:19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5/19/2025 6:33:38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0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mperature Range Across Cities by Country ,textbox ,slicer ,slicer. Please refer to the notes on this slide for details">
            <a:hlinkClick xmlns:r="http://schemas.openxmlformats.org/officeDocument/2006/relationships" xmlns:a="http://schemas.openxmlformats.org/drawingml/2006/main" r:id="RelId1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3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Q11</a:t>
            </a:r>
          </a:p>
        </p:txBody>
      </p:sp>
    </p:spTree>
    <p:clrMapOvr>
      <a:masterClrMapping xmlns:a="http://schemas.openxmlformats.org/drawingml/2006/main"/>
    </p:clrMapOvr>
  </p:cSld>
</p:sld>
</file>

<file path=ppt/slides/slide11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🔥Hottest Average Temperature by Cities ,❄️ Coldest Average Temperature by Cities ,slicer ,slicer ,slicer. Please refer to the notes on this slide for details">
            <a:hlinkClick xmlns:r="http://schemas.openxmlformats.org/officeDocument/2006/relationships" xmlns:a="http://schemas.openxmlformats.org/drawingml/2006/main" r:id="RelId1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3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Q12</a:t>
            </a:r>
          </a:p>
        </p:txBody>
      </p:sp>
    </p:spTree>
    <p:clrMapOvr>
      <a:masterClrMapping xmlns:a="http://schemas.openxmlformats.org/drawingml/2006/main"/>
    </p:clrMapOvr>
  </p:cSld>
</p:sld>
</file>

<file path=ppt/slides/slide1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Wind Direction By City ,slicer ,actionButton ,card. Please refer to the notes on this slide for details">
            <a:hlinkClick xmlns:r="http://schemas.openxmlformats.org/officeDocument/2006/relationships" xmlns:a="http://schemas.openxmlformats.org/drawingml/2006/main" r:id="RelId1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3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Q13</a:t>
            </a:r>
          </a:p>
        </p:txBody>
      </p:sp>
    </p:spTree>
    <p:clrMapOvr>
      <a:masterClrMapping xmlns:a="http://schemas.openxmlformats.org/drawingml/2006/main"/>
    </p:clrMapOvr>
  </p:cSld>
</p:sld>
</file>

<file path=ppt/slides/slide1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Monthly Average Wind Speeds Across Cities ,advancedSlicerVisual ,advancedSlicerVisual ,advancedSlicerVisual ,advancedSlicerVisual. Please refer to the notes on this slide for details">
            <a:hlinkClick xmlns:r="http://schemas.openxmlformats.org/officeDocument/2006/relationships" xmlns:a="http://schemas.openxmlformats.org/drawingml/2006/main" r:id="RelId1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3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Q14</a:t>
            </a:r>
          </a:p>
        </p:txBody>
      </p:sp>
    </p:spTree>
    <p:clrMapOvr>
      <a:masterClrMapping xmlns:a="http://schemas.openxmlformats.org/drawingml/2006/main"/>
    </p:clrMapOvr>
  </p:cSld>
</p:sld>
</file>

<file path=ppt/slides/slide1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Wind Speed vs. Air Pressure – Scatter Plot for Selected City ,slicer ,advancedSlicerVisual ,advancedSlicerVisual. Please refer to the notes on this slide for details">
            <a:hlinkClick xmlns:r="http://schemas.openxmlformats.org/officeDocument/2006/relationships" xmlns:a="http://schemas.openxmlformats.org/drawingml/2006/main" r:id="RelId1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3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Q15</a:t>
            </a:r>
          </a:p>
        </p:txBody>
      </p:sp>
    </p:spTree>
    <p:clrMapOvr>
      <a:masterClrMapping xmlns:a="http://schemas.openxmlformats.org/drawingml/2006/main"/>
    </p:clrMapOvr>
  </p:cSld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ard ,card ,card ,multiRowCard ,slicer ,slicer ,slicer ,card ,textbox ,slicer ,📈 Temperature Trend Over Time ,🧊 Monthly Humidity Pattern ,filledMap ,Pressure (hPa) ,Wind Speed (km/h)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1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Dashboard_1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ard ,card ,card ,multiRowCard ,slicer ,slicer ,slicer ,card ,textbox ,slicer ,pieChart ,lineChart ,Pressure (hPa) ,Wind Speed (km/h)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2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Dashboard_2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🧊 Humidity Variation Across Cities ,🕓 Hourly Weather Frequency (e.g., Clear, Rainy) ,textbox ,card ,card ,slicer ,slicer ,slicer ,slicer ,multiRowCard ,card ,card ,Pressure (hPa) ,Wind Speed (km/h)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2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Dashboard_3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2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Overview Page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Each City Avg Temprature by Latitude and Longitute ,textbox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2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Q1</a:t>
            </a:r>
          </a:p>
        </p:txBody>
      </p:sp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op 10 Countries by Number of Cities ,tableEx ,textbox. Please refer to the notes on this slide for details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2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Q2</a:t>
            </a:r>
          </a:p>
        </p:txBody>
      </p:sp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catter Plot of Latitude Distribution by Continent ,actionButton ,tableEx ,textbox. Please refer to the notes on this slide for details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2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Q3</a:t>
            </a:r>
          </a:p>
        </p:txBody>
      </p:sp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 Chart – Temperature Trends with Extremes Highlighted ,slicer ,slicer ,slicer ,textbox. Please refer to the notes on this slide for details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2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Q4</a:t>
            </a:r>
          </a:p>
        </p:txBody>
      </p:sp>
    </p:spTree>
    <p:clrMapOvr>
      <a:masterClrMapping xmlns:a="http://schemas.openxmlformats.org/drawingml/2006/main"/>
    </p:clrMapOvr>
  </p:cSld>
</p:sld>
</file>

<file path=ppt/slides/slidea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Heatmap – Humidity Variation Across Cities ,actionButton. Please refer to the notes on this slide for details">
            <a:hlinkClick xmlns:r="http://schemas.openxmlformats.org/officeDocument/2006/relationships" xmlns:a="http://schemas.openxmlformats.org/drawingml/2006/main" r:id="RelId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2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Q5</a:t>
            </a:r>
          </a:p>
        </p:txBody>
      </p:sp>
    </p:spTree>
    <p:clrMapOvr>
      <a:masterClrMapping xmlns:a="http://schemas.openxmlformats.org/drawingml/2006/main"/>
    </p:clrMapOvr>
  </p:cSld>
</p:sld>
</file>

<file path=ppt/slides/slideb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ime-Series Chart — Wind Speed vs. Air Pressure ,slicer ,advancedSlicerVisual ,advancedSlicerVisual ,textbox ,slicer. Please refer to the notes on this slide for details">
            <a:hlinkClick xmlns:r="http://schemas.openxmlformats.org/officeDocument/2006/relationships" xmlns:a="http://schemas.openxmlformats.org/drawingml/2006/main" r:id="RelId9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2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Q6</a:t>
            </a:r>
          </a:p>
        </p:txBody>
      </p:sp>
    </p:spTree>
    <p:clrMapOvr>
      <a:masterClrMapping xmlns:a="http://schemas.openxmlformats.org/drawingml/2006/main"/>
    </p:clrMapOvr>
  </p:cSld>
</p:sld>
</file>

<file path=ppt/slides/slidec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Temperature_Trends Over Time ,slicer ,advancedSlicerVisual ,advancedSlicerVisual ,slicer ,slicer. Please refer to the notes on this slide for details">
            <a:hlinkClick xmlns:r="http://schemas.openxmlformats.org/officeDocument/2006/relationships" xmlns:a="http://schemas.openxmlformats.org/drawingml/2006/main" r:id="RelId1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2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Q7</a:t>
            </a:r>
          </a:p>
        </p:txBody>
      </p:sp>
    </p:spTree>
    <p:clrMapOvr>
      <a:masterClrMapping xmlns:a="http://schemas.openxmlformats.org/drawingml/2006/main"/>
    </p:clrMapOvr>
  </p:cSld>
</p:sld>
</file>

<file path=ppt/slides/slided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Hourly Distribution of Weather Conditions (Heatmap). Please refer to the notes on this slide for details">
            <a:hlinkClick xmlns:r="http://schemas.openxmlformats.org/officeDocument/2006/relationships" xmlns:a="http://schemas.openxmlformats.org/drawingml/2006/main" r:id="RelId1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3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Q8</a:t>
            </a:r>
          </a:p>
        </p:txBody>
      </p:sp>
    </p:spTree>
    <p:clrMapOvr>
      <a:masterClrMapping xmlns:a="http://schemas.openxmlformats.org/drawingml/2006/main"/>
    </p:clrMapOvr>
  </p:cSld>
</p:sld>
</file>

<file path=ppt/slides/slidee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Daily Wind Speed Pattern (Radial Chart) ,actionButton ,advancedSlicerVisual ,advancedSlicerVisual. Please refer to the notes on this slide for details">
            <a:hlinkClick xmlns:r="http://schemas.openxmlformats.org/officeDocument/2006/relationships" xmlns:a="http://schemas.openxmlformats.org/drawingml/2006/main" r:id="RelId1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3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Q9</a:t>
            </a:r>
          </a:p>
        </p:txBody>
      </p:sp>
    </p:spTree>
    <p:clrMapOvr>
      <a:masterClrMapping xmlns:a="http://schemas.openxmlformats.org/drawingml/2006/main"/>
    </p:clrMapOvr>
  </p:cSld>
</p:sld>
</file>

<file path=ppt/slides/slidef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Temperature Comparison Between Two Cities Over Time ,slicer ,actionButton ,advancedSlicerVisual ,advancedSlicerVisual. Please refer to the notes on this slide for details">
            <a:hlinkClick xmlns:r="http://schemas.openxmlformats.org/officeDocument/2006/relationships" xmlns:a="http://schemas.openxmlformats.org/drawingml/2006/main" r:id="RelId1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084013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Q10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